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3" r:id="rId10"/>
    <p:sldId id="294" r:id="rId11"/>
    <p:sldId id="291" r:id="rId12"/>
    <p:sldId id="298" r:id="rId13"/>
    <p:sldId id="300" r:id="rId14"/>
    <p:sldId id="301" r:id="rId15"/>
    <p:sldId id="305" r:id="rId16"/>
    <p:sldId id="323" r:id="rId17"/>
    <p:sldId id="307" r:id="rId18"/>
    <p:sldId id="302" r:id="rId19"/>
    <p:sldId id="303" r:id="rId20"/>
    <p:sldId id="304" r:id="rId21"/>
    <p:sldId id="320" r:id="rId22"/>
    <p:sldId id="321" r:id="rId23"/>
    <p:sldId id="322" r:id="rId24"/>
    <p:sldId id="326" r:id="rId25"/>
    <p:sldId id="327" r:id="rId26"/>
    <p:sldId id="328" r:id="rId27"/>
    <p:sldId id="329" r:id="rId28"/>
    <p:sldId id="270" r:id="rId29"/>
    <p:sldId id="265" r:id="rId30"/>
    <p:sldId id="325" r:id="rId31"/>
    <p:sldId id="284" r:id="rId32"/>
    <p:sldId id="286" r:id="rId33"/>
    <p:sldId id="285" r:id="rId34"/>
    <p:sldId id="310" r:id="rId35"/>
    <p:sldId id="313" r:id="rId36"/>
    <p:sldId id="315" r:id="rId37"/>
    <p:sldId id="319" r:id="rId38"/>
    <p:sldId id="314" r:id="rId39"/>
    <p:sldId id="312" r:id="rId40"/>
    <p:sldId id="316" r:id="rId41"/>
    <p:sldId id="317" r:id="rId42"/>
    <p:sldId id="31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94093" autoAdjust="0"/>
  </p:normalViewPr>
  <p:slideViewPr>
    <p:cSldViewPr snapToGrid="0" showGuides="1">
      <p:cViewPr>
        <p:scale>
          <a:sx n="104" d="100"/>
          <a:sy n="104" d="100"/>
        </p:scale>
        <p:origin x="906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60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08418"/>
              </p:ext>
            </p:extLst>
          </p:nvPr>
        </p:nvGraphicFramePr>
        <p:xfrm>
          <a:off x="0" y="1125768"/>
          <a:ext cx="12192000" cy="368256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3371916354"/>
                    </a:ext>
                  </a:extLst>
                </a:gridCol>
              </a:tblGrid>
              <a:tr h="425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42772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Culture &amp;</a:t>
                      </a:r>
                    </a:p>
                    <a:p>
                      <a:r>
                        <a:rPr lang="en-US" b="1" dirty="0"/>
                        <a:t>decision making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??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 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32655"/>
                  </a:ext>
                </a:extLst>
              </a:tr>
              <a:tr h="1223637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  <a:p>
                      <a:r>
                        <a:rPr lang="en-US" b="1" dirty="0"/>
                        <a:t>&amp; operations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Technology &amp; platform teams</a:t>
                      </a:r>
                      <a:endParaRPr lang="en-US" sz="1600" dirty="0"/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Big-bang, multi-year projects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Technology &amp; lifecycle teams</a:t>
                      </a:r>
                      <a:endParaRPr lang="en-US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discrete projects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teams organize around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 experimentation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727899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Delivery cadence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95712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 </a:t>
                      </a:r>
                      <a:r>
                        <a:rPr lang="en-US" sz="1600" dirty="0" err="1"/>
                        <a:t>scloud</a:t>
                      </a:r>
                      <a:r>
                        <a:rPr lang="en-US" sz="1600" dirty="0"/>
                        <a:t> adoption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041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64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4" y="1163898"/>
            <a:ext cx="3638550" cy="363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97" y="1163898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1503976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611632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1340527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  <p:pic>
        <p:nvPicPr>
          <p:cNvPr id="3" name="Graphic 2" descr="Fla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5742" y="1381337"/>
            <a:ext cx="2794894" cy="27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Trojan horse</a:t>
            </a:r>
          </a:p>
        </p:txBody>
      </p:sp>
      <p:pic>
        <p:nvPicPr>
          <p:cNvPr id="4" name="Graphic 3" descr="Hors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650" y="2948825"/>
            <a:ext cx="2271066" cy="22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5251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598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try it</a:t>
            </a:r>
          </a:p>
        </p:txBody>
      </p:sp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1217</Words>
  <Application>Microsoft Office PowerPoint</Application>
  <PresentationFormat>Widescreen</PresentationFormat>
  <Paragraphs>257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Gabriola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Serverless as Trojan horse</vt:lpstr>
      <vt:lpstr>Unique value proposition to DevOps laggards</vt:lpstr>
      <vt:lpstr>How to try it</vt:lpstr>
      <vt:lpstr>Challenges to implement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276</cp:revision>
  <dcterms:created xsi:type="dcterms:W3CDTF">2017-02-16T16:12:13Z</dcterms:created>
  <dcterms:modified xsi:type="dcterms:W3CDTF">2017-03-08T03:02:14Z</dcterms:modified>
</cp:coreProperties>
</file>